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F254E-0751-49CA-9041-E093E1959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дружба?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BFC4A4-5CF5-4BC0-829F-FBDB0E784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59975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B247E-F325-4B6C-9A45-48F37E2E7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45265"/>
          </a:xfrm>
        </p:spPr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0E2CE-D28E-42EF-A968-F40818D5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476870"/>
            <a:ext cx="8689976" cy="3844031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Создать команду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Разработать макет проекта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Подобрать материал, разделив обязанности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Выполнить проект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Защитить проект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Выступить с проектами перед обучающимися начальной школы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2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76F7-AB7D-480E-90C6-11FEDE4F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1809"/>
          </a:xfrm>
        </p:spPr>
        <p:txBody>
          <a:bodyPr/>
          <a:lstStyle/>
          <a:p>
            <a:r>
              <a:rPr lang="ru-RU" dirty="0"/>
              <a:t>Работа над проектами. Делаем все вместе!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A70AB6-B9D0-4A77-9E8C-1FFD0BC793C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0734" y="1704513"/>
            <a:ext cx="3716784" cy="27875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BB846-B928-4F36-BD23-9D26DE91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295" y="2825319"/>
            <a:ext cx="4228730" cy="31715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C67882-92D1-4C6F-B8A9-85E8DCD1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639" y="1597981"/>
            <a:ext cx="3177835" cy="42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56D7E-0B55-4859-9677-906F42EE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каждого есть работа!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3E3601-EDB5-44EE-9DDA-19B2A39BF7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9661" y="2379955"/>
            <a:ext cx="2797452" cy="20980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52C99C-4E17-4943-9EFA-1B271BFF2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43" y="3740419"/>
            <a:ext cx="3332085" cy="2499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1A1B8E-FEB3-4764-8309-F06BF5420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585" y="2214694"/>
            <a:ext cx="3332085" cy="24990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CD08D0-F752-4162-BFFA-07F53744B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194" y="3627228"/>
            <a:ext cx="3633926" cy="27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ED6DE-DAD4-45DD-B625-A9EBE91D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1943"/>
            <a:ext cx="10364451" cy="1429304"/>
          </a:xfrm>
        </p:spPr>
        <p:txBody>
          <a:bodyPr/>
          <a:lstStyle/>
          <a:p>
            <a:r>
              <a:rPr lang="ru-RU" dirty="0"/>
              <a:t>Наши ПРОЕКТЫ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9DCCD0-F83F-4872-A052-D2EE337899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0800000">
            <a:off x="126418" y="1070824"/>
            <a:ext cx="4565649" cy="3424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42817-12E1-4E30-92E5-19200FB9C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81324" y="1509713"/>
            <a:ext cx="3385721" cy="45142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2F11CF-A729-4053-857B-9E155BF2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31332" y="2991775"/>
            <a:ext cx="2972909" cy="39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90A07-C029-48F6-BC29-A23620A1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10DF41-82A3-4CF6-A141-292F071F07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0787" y="0"/>
            <a:ext cx="5375213" cy="4031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6310DA-7624-45C0-AB33-EDF9F672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04" y="126507"/>
            <a:ext cx="4933027" cy="36997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A37D23-3658-4A99-8C33-863D09D1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72825" y="2462998"/>
            <a:ext cx="3658710" cy="4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7D1E3-A12F-4786-BF64-EB0FCE30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Защищаем проекты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C05A8C-377E-4775-9E3C-8000DF0510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8538" y="2361460"/>
            <a:ext cx="3555013" cy="26662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16DC7-ED5C-4559-97B4-21075872C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80" y="2361460"/>
            <a:ext cx="3654640" cy="27409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30E3A4-246B-4E72-B13E-33FA7F36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345" y="1636696"/>
            <a:ext cx="3142880" cy="41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4E336-D3FD-4C85-B3A2-BEC80C10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9697"/>
            <a:ext cx="10364451" cy="1318619"/>
          </a:xfrm>
        </p:spPr>
        <p:txBody>
          <a:bodyPr/>
          <a:lstStyle/>
          <a:p>
            <a:r>
              <a:rPr lang="ru-RU" dirty="0"/>
              <a:t>Выступление – это не простая задача!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CBAAE0-0381-43BC-99FB-F738ABDFAF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45369" y="1289520"/>
            <a:ext cx="2568177" cy="3424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A3BE90-2A1A-4C7A-B044-5AF55108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69" y="1406825"/>
            <a:ext cx="4409243" cy="3306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6359DF-3A9E-412F-934E-B84210DE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89" y="1348172"/>
            <a:ext cx="4317507" cy="32381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850B9B-E71F-4A5B-AAE9-6474B95FC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471" y="3661792"/>
            <a:ext cx="2397156" cy="31962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1228DE-A3CA-41EA-992B-235E7E49A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020" y="4316445"/>
            <a:ext cx="3388739" cy="254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941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</TotalTime>
  <Words>52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Что такое дружба?</vt:lpstr>
      <vt:lpstr>задачи проекта</vt:lpstr>
      <vt:lpstr>Работа над проектами. Делаем все вместе!</vt:lpstr>
      <vt:lpstr>У каждого есть работа!</vt:lpstr>
      <vt:lpstr>Наши ПРОЕКТЫ</vt:lpstr>
      <vt:lpstr>Презентация PowerPoint</vt:lpstr>
      <vt:lpstr>Защищаем проекты</vt:lpstr>
      <vt:lpstr>Выступление – это не простая задача!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дружба?</dc:title>
  <dc:creator>Professional</dc:creator>
  <cp:lastModifiedBy>Professional</cp:lastModifiedBy>
  <cp:revision>4</cp:revision>
  <dcterms:created xsi:type="dcterms:W3CDTF">2021-03-20T13:19:26Z</dcterms:created>
  <dcterms:modified xsi:type="dcterms:W3CDTF">2021-03-20T13:39:12Z</dcterms:modified>
</cp:coreProperties>
</file>